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</p:sldMasterIdLst>
  <p:notesMasterIdLst>
    <p:notesMasterId r:id="rId13"/>
  </p:notesMasterIdLst>
  <p:sldIdLst>
    <p:sldId id="256" r:id="rId2"/>
    <p:sldId id="270" r:id="rId3"/>
    <p:sldId id="271" r:id="rId4"/>
    <p:sldId id="272" r:id="rId5"/>
    <p:sldId id="273" r:id="rId6"/>
    <p:sldId id="274" r:id="rId7"/>
    <p:sldId id="276" r:id="rId8"/>
    <p:sldId id="275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5" autoAdjust="0"/>
    <p:restoredTop sz="90929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768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4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fld id="{05F4C3E8-62FB-4E6B-8BBC-BDA2B5BAD2E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0972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136A4C-C474-48BE-A6EE-5D84923A6930}" type="slidenum">
              <a:rPr lang="es-ES_tradnl" altLang="es-CL" smtClean="0"/>
              <a:pPr>
                <a:spcBef>
                  <a:spcPct val="0"/>
                </a:spcBef>
              </a:pPr>
              <a:t>1</a:t>
            </a:fld>
            <a:endParaRPr lang="es-ES_tradnl" altLang="es-CL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34F305-1769-4090-9CD9-5DE03D608F5A}" type="slidenum">
              <a:rPr lang="es-ES_tradnl" altLang="es-C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s-ES_tradnl" altLang="es-CL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L" alt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34F305-1769-4090-9CD9-5DE03D608F5A}" type="slidenum">
              <a:rPr lang="es-ES_tradnl" altLang="es-C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s-ES_tradnl" altLang="es-CL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L" alt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34F305-1769-4090-9CD9-5DE03D608F5A}" type="slidenum">
              <a:rPr lang="es-ES_tradnl" altLang="es-C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s-ES_tradnl" altLang="es-CL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L" alt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34F305-1769-4090-9CD9-5DE03D608F5A}" type="slidenum">
              <a:rPr lang="es-ES_tradnl" altLang="es-C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s-ES_tradnl" altLang="es-CL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L" alt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34F305-1769-4090-9CD9-5DE03D608F5A}" type="slidenum">
              <a:rPr lang="es-ES_tradnl" altLang="es-C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s-ES_tradnl" altLang="es-CL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L" alt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34F305-1769-4090-9CD9-5DE03D608F5A}" type="slidenum">
              <a:rPr lang="es-ES_tradnl" altLang="es-C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s-ES_tradnl" altLang="es-CL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L" alt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34F305-1769-4090-9CD9-5DE03D608F5A}" type="slidenum">
              <a:rPr lang="es-ES_tradnl" altLang="es-C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s-ES_tradnl" altLang="es-CL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L" alt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34F305-1769-4090-9CD9-5DE03D608F5A}" type="slidenum">
              <a:rPr lang="es-ES_tradnl" altLang="es-C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s-ES_tradnl" altLang="es-CL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L" alt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34F305-1769-4090-9CD9-5DE03D608F5A}" type="slidenum">
              <a:rPr lang="es-ES_tradnl" altLang="es-C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s-ES_tradnl" altLang="es-CL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L" alt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34F305-1769-4090-9CD9-5DE03D608F5A}" type="slidenum">
              <a:rPr lang="es-ES_tradnl" altLang="es-C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s-ES_tradnl" altLang="es-CL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L" altLang="es-C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76A6A-CE0F-442B-BE81-CCDFAFA0F5E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178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9137-0A15-4E90-992B-CF1A5C84FB0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289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6F25D-F410-464C-9AD3-76B1C0BE4EE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611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C4E7B-9A14-461D-BB07-53DB7EA94C4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183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A39C5-ADE9-46B3-A084-E8BBB9938EB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481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AABB3-539D-40F6-A11D-2CCC4443A56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636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54B94-D482-48B0-A0EB-A3F53249FB1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883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D5F9C-E68F-4CFD-B6D2-E01784AB1FD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425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DD80C-3509-4191-8FC7-44EA22BEBAD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320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7A653-35E0-450F-9395-A1758223522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449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46C86-D4A5-4F73-82A4-15F91BB8661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34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1606BA-15BB-45F3-94CC-1D1D431D500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346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hyperlink" Target="http://www.josedomingocanas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estadionacionalmemorianacional.c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londres38.c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educacionymemoria.cl/?page_id=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 descr="VG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46" y="620688"/>
            <a:ext cx="3436931" cy="12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043608" y="2198855"/>
            <a:ext cx="756084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C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1" charset="-128"/>
                <a:cs typeface="Arial"/>
              </a:rPr>
              <a:t>SITIOS DE MEMORIA Y MEMORIALES EN CHILE</a:t>
            </a:r>
          </a:p>
          <a:p>
            <a:pPr algn="ctr" eaLnBrk="0" hangingPunct="0">
              <a:defRPr/>
            </a:pPr>
            <a:endParaRPr lang="es-CL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pitchFamily="1" charset="-128"/>
              <a:cs typeface="Arial"/>
            </a:endParaRPr>
          </a:p>
          <a:p>
            <a:pPr algn="ctr" eaLnBrk="0" hangingPunct="0">
              <a:defRPr/>
            </a:pPr>
            <a:r>
              <a:rPr lang="es-C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1" charset="-128"/>
                <a:cs typeface="Arial"/>
              </a:rPr>
              <a:t>Material de apoyo para el trabajo pedagógico en el aula</a:t>
            </a:r>
            <a:endParaRPr lang="es-ES_tradnl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515033" y="4869160"/>
            <a:ext cx="6400800" cy="139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ÁREA EDUCACIÓN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CORPORACIÓN PARQUE POR LA PAZ VILLA GRIMALDI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rgbClr val="000000"/>
              </a:solidFill>
            </a:endParaRPr>
          </a:p>
        </p:txBody>
      </p:sp>
      <p:pic>
        <p:nvPicPr>
          <p:cNvPr id="3076" name="Picture 5" descr="VG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1 Subtítulo"/>
          <p:cNvSpPr>
            <a:spLocks noGrp="1"/>
          </p:cNvSpPr>
          <p:nvPr>
            <p:ph type="subTitle" idx="1"/>
          </p:nvPr>
        </p:nvSpPr>
        <p:spPr>
          <a:xfrm>
            <a:off x="525517" y="1844824"/>
            <a:ext cx="4258816" cy="4632176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Tipo de sitio: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sitio de memoria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Ubicación: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comuna de Ñuñoa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Dirección Web</a:t>
            </a:r>
            <a:r>
              <a:rPr lang="es-CL" altLang="es-CL" sz="22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s-CL" altLang="es-CL" sz="2200" dirty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http://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www.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josedomingocanas.org/</a:t>
            </a:r>
            <a:endParaRPr lang="es-CL" altLang="es-CL" sz="2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Descripción </a:t>
            </a: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breve: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residencia particular, transformado en anexo de la embajada de Panamá y finalmente, en c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entro represivo de la DINA, teniendo su funcionamiento en 1974.</a:t>
            </a:r>
            <a:endParaRPr lang="es-CL" altLang="es-CL" sz="22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14556" y="6305575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Frontis de </a:t>
            </a:r>
            <a:r>
              <a:rPr lang="es-CL" sz="1000" dirty="0" smtClean="0"/>
              <a:t>Casa Memorial José Domingo Cañas.</a:t>
            </a:r>
            <a:endParaRPr lang="es-CL" sz="1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827584" y="949325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CASA MEMORIA JOSÉ DOMINGO CAÑAS</a:t>
            </a:r>
            <a:endParaRPr lang="es-ES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de casa memoria jose domingo cañ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76" y="1628800"/>
            <a:ext cx="3793924" cy="22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josedomingocanas.org/wp-content/uploads/2015/09/panoram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6" y="3910011"/>
            <a:ext cx="3763091" cy="211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rgbClr val="000000"/>
              </a:solidFill>
            </a:endParaRPr>
          </a:p>
        </p:txBody>
      </p:sp>
      <p:pic>
        <p:nvPicPr>
          <p:cNvPr id="3076" name="Picture 5" descr="VG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1 Subtítulo"/>
          <p:cNvSpPr>
            <a:spLocks noGrp="1"/>
          </p:cNvSpPr>
          <p:nvPr>
            <p:ph type="subTitle" idx="1"/>
          </p:nvPr>
        </p:nvSpPr>
        <p:spPr>
          <a:xfrm>
            <a:off x="525517" y="1844824"/>
            <a:ext cx="4258816" cy="4632176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Tipo de sitio: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sitio de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memoria </a:t>
            </a:r>
            <a:endParaRPr lang="es-CL" altLang="es-CL" sz="2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Ubicación: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comuna de Macul</a:t>
            </a:r>
            <a:endParaRPr lang="es-CL" altLang="es-CL" sz="2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Dirección Web</a:t>
            </a:r>
            <a:r>
              <a:rPr lang="es-CL" altLang="es-CL" sz="22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s-CL" altLang="es-CL" sz="2200" dirty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http://www.estadionacionalmemorianacional.cl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/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s-CL" altLang="es-CL" sz="2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Descripción breve: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uno de los más grandes centros represivos, utilizado justo luego del golpe de Estado. En la actualidad, posee un sitio de memoria y diversos memoriales colindantes.</a:t>
            </a:r>
            <a:endParaRPr lang="es-CL" altLang="es-CL" sz="22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14556" y="6305575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Galerías y pasillos del sitio de memoria.</a:t>
            </a:r>
            <a:endParaRPr lang="es-CL" sz="1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971600" y="949325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ESTADIO NACIONAL</a:t>
            </a:r>
            <a:endParaRPr lang="es-ES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6" y="1596371"/>
            <a:ext cx="3812877" cy="22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6" y="3907179"/>
            <a:ext cx="3834992" cy="23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rgbClr val="000000"/>
              </a:solidFill>
            </a:endParaRPr>
          </a:p>
        </p:txBody>
      </p:sp>
      <p:pic>
        <p:nvPicPr>
          <p:cNvPr id="3076" name="Picture 5" descr="VG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1 Subtítulo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501811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s-ES" sz="3600" b="1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MEMORIAS SOCIALES</a:t>
            </a:r>
          </a:p>
          <a:p>
            <a:pPr eaLnBrk="1" hangingPunct="1">
              <a:defRPr/>
            </a:pPr>
            <a:endParaRPr lang="es-ES" sz="2400" b="1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s-ES" altLang="es-CL" sz="30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Les invitamos a la reflexión grupal:</a:t>
            </a:r>
          </a:p>
          <a:p>
            <a:pPr algn="l">
              <a:defRPr/>
            </a:pPr>
            <a:endParaRPr lang="es-ES" altLang="es-CL" sz="3000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ES" altLang="es-CL" sz="30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¿Qué entienden por “memoria”?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s-ES" altLang="es-CL" sz="3000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ES" altLang="es-CL" sz="30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¿Existirá una o muchas memorias? Argumente.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s-ES" altLang="es-CL" sz="3000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ES" altLang="es-CL" sz="30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¿Qué lugares o hechos te traen recuerdos?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s-ES" altLang="es-CL" sz="30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s-ES" altLang="es-CL" sz="30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¿Qué utilidad crees que pueden tener la(s) memoria(s) para una comunidad?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rgbClr val="000000"/>
              </a:solidFill>
            </a:endParaRPr>
          </a:p>
        </p:txBody>
      </p:sp>
      <p:pic>
        <p:nvPicPr>
          <p:cNvPr id="3076" name="Picture 5" descr="VG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1 Subtítulo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s-ES" sz="3600" b="1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LAS MEMORIAS</a:t>
            </a:r>
          </a:p>
          <a:p>
            <a:pPr eaLnBrk="1" hangingPunct="1">
              <a:defRPr/>
            </a:pPr>
            <a:endParaRPr lang="es-ES" sz="2400" b="1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ES" altLang="es-CL" sz="26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Aunque la memoria en principio es una capacidad psicológica personal (“recordar”), existen diversos recuerdos que son compartidos por comunidades, como por ejemplo, acontecimientos significativos.</a:t>
            </a:r>
          </a:p>
          <a:p>
            <a:pPr algn="just">
              <a:spcAft>
                <a:spcPts val="600"/>
              </a:spcAft>
              <a:defRPr/>
            </a:pPr>
            <a:r>
              <a:rPr lang="es-ES" altLang="es-CL" sz="2600" kern="1200" dirty="0">
                <a:solidFill>
                  <a:prstClr val="black"/>
                </a:solidFill>
                <a:cs typeface="Arial" panose="020B0604020202020204" pitchFamily="34" charset="0"/>
              </a:rPr>
              <a:t>A partir </a:t>
            </a:r>
            <a:r>
              <a:rPr lang="es-ES" altLang="es-CL" sz="26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de </a:t>
            </a:r>
            <a:r>
              <a:rPr lang="es-ES" altLang="es-CL" sz="2600" kern="1200" dirty="0">
                <a:solidFill>
                  <a:prstClr val="black"/>
                </a:solidFill>
                <a:cs typeface="Arial" panose="020B0604020202020204" pitchFamily="34" charset="0"/>
              </a:rPr>
              <a:t>estos </a:t>
            </a:r>
            <a:r>
              <a:rPr lang="es-ES" altLang="es-CL" sz="26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recuerdos compartidos </a:t>
            </a:r>
            <a:r>
              <a:rPr lang="es-ES" altLang="es-CL" sz="2600" kern="1200" dirty="0">
                <a:solidFill>
                  <a:prstClr val="black"/>
                </a:solidFill>
                <a:cs typeface="Arial" panose="020B0604020202020204" pitchFamily="34" charset="0"/>
              </a:rPr>
              <a:t>es que se conforman “marcas” dentro del espacio en el que se desenvuelven las personas: murales, monumentos, memoriales, sitios de memoria, entre otros</a:t>
            </a:r>
            <a:r>
              <a:rPr lang="es-ES" altLang="es-CL" sz="26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  <a:defRPr/>
            </a:pPr>
            <a:r>
              <a:rPr lang="es-ES" altLang="es-CL" sz="26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Algunas de estas marcas son asumidas como “oficiales” (como a los “héroes” de la patria), mientras que otras pueden ser propias de una comunidad más pequeña, como una población o un grupo de amigos. </a:t>
            </a:r>
          </a:p>
        </p:txBody>
      </p:sp>
    </p:spTree>
    <p:extLst>
      <p:ext uri="{BB962C8B-B14F-4D97-AF65-F5344CB8AC3E}">
        <p14:creationId xmlns:p14="http://schemas.microsoft.com/office/powerpoint/2010/main" val="7647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rgbClr val="000000"/>
              </a:solidFill>
            </a:endParaRPr>
          </a:p>
        </p:txBody>
      </p:sp>
      <p:pic>
        <p:nvPicPr>
          <p:cNvPr id="3076" name="Picture 5" descr="VG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1 Subtítulo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553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3000" b="1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EJEMPLOS DE MARCAS DE MEMORIA</a:t>
            </a:r>
          </a:p>
          <a:p>
            <a:pPr eaLnBrk="1" hangingPunct="1">
              <a:defRPr/>
            </a:pPr>
            <a:endParaRPr lang="es-ES" sz="2400" b="1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1204" name="Picture 4" descr="http://www.museoacieloabiertoensanmiguel.cl/wp-content/uploads/2014/06/001-Prisioneros-a-768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7728"/>
            <a:ext cx="3269688" cy="435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77728"/>
            <a:ext cx="3270862" cy="43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6264772"/>
            <a:ext cx="3269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Mural a Los Prisioneros, comuna de San Miguel</a:t>
            </a:r>
            <a:endParaRPr lang="es-CL" sz="1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861206" y="6249613"/>
            <a:ext cx="3269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Estatua a Manuel Rodríguez, comuna de Providencia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5409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rgbClr val="000000"/>
              </a:solidFill>
            </a:endParaRPr>
          </a:p>
        </p:txBody>
      </p:sp>
      <p:pic>
        <p:nvPicPr>
          <p:cNvPr id="3076" name="Picture 5" descr="VG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1 Subtítulo"/>
          <p:cNvSpPr>
            <a:spLocks noGrp="1"/>
          </p:cNvSpPr>
          <p:nvPr>
            <p:ph type="subTitle" idx="1"/>
          </p:nvPr>
        </p:nvSpPr>
        <p:spPr>
          <a:xfrm>
            <a:off x="457200" y="1844824"/>
            <a:ext cx="4114800" cy="463217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s-ES" sz="2400" b="1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s-ES" altLang="es-CL" sz="28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Todos nos hemos topado con “marcas” dentro de la ciudad en la que vivimos. Un ejemplo concreto podrían ser las “animitas”, que recuerdan por lo general a alguna persona que falleció en el lugar donde se instala la misma. No es extraño que en este lugar se presenten objetos personales que identifican a la persona recordada.</a:t>
            </a:r>
            <a:endParaRPr lang="es-CL" altLang="es-CL" sz="2800" dirty="0" smtClean="0">
              <a:cs typeface="Arial" panose="020B0604020202020204" pitchFamily="34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10670"/>
            <a:ext cx="3810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876800" y="5921456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Animita en recuerdo de Arturo Aguilera, ciclista atropellado por un conductor ebrio el año 2012, comuna de Providencia.</a:t>
            </a:r>
            <a:endParaRPr lang="es-CL" sz="1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971600" y="1219200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prstClr val="black"/>
                </a:solidFill>
                <a:cs typeface="Arial" panose="020B0604020202020204" pitchFamily="34" charset="0"/>
              </a:rPr>
              <a:t>MARCAS DE LA MEMORIA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41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rgbClr val="000000"/>
              </a:solidFill>
            </a:endParaRPr>
          </a:p>
        </p:txBody>
      </p:sp>
      <p:pic>
        <p:nvPicPr>
          <p:cNvPr id="3076" name="Picture 5" descr="VG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1 Subtítulo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465807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s-ES" sz="3600" b="1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LAS MEMORIAS SOBRE LAS VIOLACIONES A LOS DERECHOS HUMANOS</a:t>
            </a:r>
          </a:p>
          <a:p>
            <a:pPr eaLnBrk="1" hangingPunct="1">
              <a:defRPr/>
            </a:pPr>
            <a:endParaRPr lang="es-ES" sz="2400" b="1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ES" sz="2400" b="1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ES" altLang="es-CL" sz="31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Un hecho bastante recordado en las memorias de muchas y muchos chilenos es el golpe de Estado y la dictadura cívico militar, fundamentalmente por los horribles crímenes de lesa humanidad cometidos por este régimen. Al respecto, como una forma de rememorar y aprender sobre lo ocurrido en este periodo es que se levantan diversos memoriales y sitios de memoria que intentan trabajar pedagógicamente las diversas memorias sobre este oscuro periodo histórico.</a:t>
            </a:r>
          </a:p>
        </p:txBody>
      </p:sp>
    </p:spTree>
    <p:extLst>
      <p:ext uri="{BB962C8B-B14F-4D97-AF65-F5344CB8AC3E}">
        <p14:creationId xmlns:p14="http://schemas.microsoft.com/office/powerpoint/2010/main" val="41027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rgbClr val="000000"/>
              </a:solidFill>
            </a:endParaRPr>
          </a:p>
        </p:txBody>
      </p:sp>
      <p:pic>
        <p:nvPicPr>
          <p:cNvPr id="3076" name="Picture 5" descr="VG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1 Subtítulo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465807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s-ES" sz="3600" b="1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MEMORIALES Y SITIOS DE MEMORIA EN CHILE</a:t>
            </a:r>
          </a:p>
          <a:p>
            <a:pPr eaLnBrk="1" hangingPunct="1">
              <a:defRPr/>
            </a:pPr>
            <a:endParaRPr lang="es-ES" sz="2400" b="1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ES" altLang="es-CL" sz="31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Los lugares de memoria se ocupan de rememorar la experiencia de violación a los derechos humanos, llamando al “Nunca Más” como un aprendizaje para no volver a repetir los mismos errores. Al respecto, existen dos tipos de espacios:</a:t>
            </a:r>
          </a:p>
          <a:p>
            <a:pPr algn="just">
              <a:spcAft>
                <a:spcPts val="600"/>
              </a:spcAft>
              <a:defRPr/>
            </a:pPr>
            <a:endParaRPr lang="es-ES" altLang="es-CL" sz="3100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CL" sz="3100" b="1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Sitios de Memoria: </a:t>
            </a:r>
            <a:r>
              <a:rPr lang="es-ES" altLang="es-CL" sz="31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corresponden a espacios en donde ocurrieron hechos históricos relevantes para el país; siendo en la mayoría de casos, el lugar donde funcionó algún centro represivo de la dictadura.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altLang="es-CL" sz="3100" kern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CL" sz="3100" b="1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Memoriales: </a:t>
            </a:r>
            <a:r>
              <a:rPr lang="es-ES" altLang="es-CL" sz="31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pueden ser muy variados y, aunque se ocupan del mismo propósito, son construidos en “cualquier” </a:t>
            </a:r>
            <a:r>
              <a:rPr lang="es-ES" altLang="es-CL" sz="3100" dirty="0" smtClean="0">
                <a:solidFill>
                  <a:prstClr val="black"/>
                </a:solidFill>
                <a:cs typeface="Arial" panose="020B0604020202020204" pitchFamily="34" charset="0"/>
              </a:rPr>
              <a:t>espacio físico</a:t>
            </a:r>
            <a:r>
              <a:rPr lang="es-ES" altLang="es-CL" sz="3100" kern="12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s-CL" altLang="es-CL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rgbClr val="000000"/>
              </a:solidFill>
            </a:endParaRPr>
          </a:p>
        </p:txBody>
      </p:sp>
      <p:pic>
        <p:nvPicPr>
          <p:cNvPr id="3076" name="Picture 5" descr="VG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1 Subtítulo"/>
          <p:cNvSpPr>
            <a:spLocks noGrp="1"/>
          </p:cNvSpPr>
          <p:nvPr>
            <p:ph type="subTitle" idx="1"/>
          </p:nvPr>
        </p:nvSpPr>
        <p:spPr>
          <a:xfrm>
            <a:off x="525517" y="1844824"/>
            <a:ext cx="4258816" cy="4632176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Tipo de sitio: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sitio de memoria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Ubicación: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comuna de Santiago Centro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Dirección Web</a:t>
            </a:r>
            <a:r>
              <a:rPr lang="es-CL" altLang="es-CL" sz="22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s-CL" altLang="es-CL" sz="2200" dirty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http://www.londres38.cl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/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Descripción breve: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fue uno de los primeros centro represivos a cargo de la DINA que tuvo su funcionamiento entre el 11 de septiembre de 1973 y el año 1975.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914556" y="6305575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Frontis de Londres 38.</a:t>
            </a:r>
            <a:endParaRPr lang="es-CL" sz="1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971600" y="949325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LONDRES 38</a:t>
            </a:r>
            <a:endParaRPr lang="es-ES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static.vcc.cl/2014/02/Londres_38_by_nubeceles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6" y="4001320"/>
            <a:ext cx="379306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6" y="1549127"/>
            <a:ext cx="3772244" cy="229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rgbClr val="000000"/>
              </a:solidFill>
            </a:endParaRPr>
          </a:p>
        </p:txBody>
      </p:sp>
      <p:pic>
        <p:nvPicPr>
          <p:cNvPr id="3076" name="Picture 5" descr="VG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1 Subtítulo"/>
          <p:cNvSpPr>
            <a:spLocks noGrp="1"/>
          </p:cNvSpPr>
          <p:nvPr>
            <p:ph type="subTitle" idx="1"/>
          </p:nvPr>
        </p:nvSpPr>
        <p:spPr>
          <a:xfrm>
            <a:off x="525517" y="1844824"/>
            <a:ext cx="4258816" cy="4632176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Tipo de sitio: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memorial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Ubicación: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comuna de </a:t>
            </a:r>
            <a:r>
              <a:rPr lang="es-CL" altLang="es-CL" sz="2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Paine</a:t>
            </a:r>
            <a:endParaRPr lang="es-CL" altLang="es-CL" sz="2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Dirección Web</a:t>
            </a:r>
            <a:r>
              <a:rPr lang="es-CL" altLang="es-CL" sz="22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s-CL" altLang="es-CL" sz="2200" dirty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http://www.educacionymemoria.cl/?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page_id=36</a:t>
            </a:r>
            <a:endParaRPr lang="es-CL" altLang="es-CL" sz="2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s-CL" altLang="es-CL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Descripción breve: 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espacio que recuerda a los detenidos desaparecidos y ejecutados políticos de la comuna de </a:t>
            </a:r>
            <a:r>
              <a:rPr lang="es-CL" altLang="es-CL" sz="2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Paine</a:t>
            </a:r>
            <a:r>
              <a:rPr lang="es-CL" altLang="es-CL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914556" y="6305575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Memorial </a:t>
            </a:r>
            <a:r>
              <a:rPr lang="es-CL" sz="1000" dirty="0" err="1" smtClean="0"/>
              <a:t>Paine</a:t>
            </a:r>
            <a:r>
              <a:rPr lang="es-CL" sz="1000" dirty="0" smtClean="0"/>
              <a:t>.</a:t>
            </a:r>
            <a:endParaRPr lang="es-CL" sz="1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971600" y="949325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MEMORIAL PAINE</a:t>
            </a:r>
            <a:endParaRPr lang="es-ES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Resultado de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73" y="3970470"/>
            <a:ext cx="3771127" cy="2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73" y="1475422"/>
            <a:ext cx="3771128" cy="23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8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724</Words>
  <Application>Microsoft Office PowerPoint</Application>
  <PresentationFormat>Presentación en pantalla (4:3)</PresentationFormat>
  <Paragraphs>74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... ...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 ...</dc:creator>
  <cp:lastModifiedBy>Corporación Parque por la Paz Villa Grimaldi</cp:lastModifiedBy>
  <cp:revision>62</cp:revision>
  <cp:lastPrinted>2011-01-03T17:53:04Z</cp:lastPrinted>
  <dcterms:created xsi:type="dcterms:W3CDTF">2011-04-07T14:56:14Z</dcterms:created>
  <dcterms:modified xsi:type="dcterms:W3CDTF">2016-10-17T13:25:49Z</dcterms:modified>
</cp:coreProperties>
</file>